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6858000" cy="9144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>
        <p:scale>
          <a:sx n="90" d="100"/>
          <a:sy n="90" d="100"/>
        </p:scale>
        <p:origin x="-1074" y="94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901828-3031-442E-B8CE-FBBEA996FE2B}" type="datetimeFigureOut">
              <a:rPr lang="en-GB"/>
              <a:pPr>
                <a:defRPr/>
              </a:pPr>
              <a:t>20/10/2011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7B750E-FD71-433F-BF68-3707A713226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739659-8667-40D3-8A45-56F83E8699F5}" type="datetimeFigureOut">
              <a:rPr lang="en-GB"/>
              <a:pPr>
                <a:defRPr/>
              </a:pPr>
              <a:t>20/10/2011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55E09D-339F-476B-914E-2000865FA80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823005-42B2-472D-A78A-E3C1033FC983}" type="datetimeFigureOut">
              <a:rPr lang="en-GB"/>
              <a:pPr>
                <a:defRPr/>
              </a:pPr>
              <a:t>20/10/2011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C335BB-2379-4971-BD8F-9D1386D5789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64831D-E6AF-49F3-813A-BF04FFF665E4}" type="datetimeFigureOut">
              <a:rPr lang="en-GB"/>
              <a:pPr>
                <a:defRPr/>
              </a:pPr>
              <a:t>20/10/2011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2D7261-A82D-4C97-89B1-B83281934D5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35E995-4F73-4292-B1C8-B7223B532ACE}" type="datetimeFigureOut">
              <a:rPr lang="en-GB"/>
              <a:pPr>
                <a:defRPr/>
              </a:pPr>
              <a:t>20/10/2011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2B2329-C95C-44BA-9BEE-E3A80D2934E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F93D1C-0515-4C31-8F42-D1E10462B357}" type="datetimeFigureOut">
              <a:rPr lang="en-GB"/>
              <a:pPr>
                <a:defRPr/>
              </a:pPr>
              <a:t>20/10/2011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9119E0-69F4-4ACD-8FAC-155EA245133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4C3EF0-496A-4D51-8E90-AC51F7A8C031}" type="datetimeFigureOut">
              <a:rPr lang="en-GB"/>
              <a:pPr>
                <a:defRPr/>
              </a:pPr>
              <a:t>20/10/2011</a:t>
            </a:fld>
            <a:endParaRPr lang="en-GB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C27B6F-87AC-466B-A0AD-3C582BFD384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4A52E5-50B6-44A2-8D27-9FA448EAD5A3}" type="datetimeFigureOut">
              <a:rPr lang="en-GB"/>
              <a:pPr>
                <a:defRPr/>
              </a:pPr>
              <a:t>20/10/2011</a:t>
            </a:fld>
            <a:endParaRPr lang="en-GB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D16E1C-5A2B-4982-8DE4-060E04A4E95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B4647A-E02B-44C4-8BE3-3C8CA15506BD}" type="datetimeFigureOut">
              <a:rPr lang="en-GB"/>
              <a:pPr>
                <a:defRPr/>
              </a:pPr>
              <a:t>20/10/2011</a:t>
            </a:fld>
            <a:endParaRPr lang="en-GB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4D06AB-D9E1-4C1F-980F-7D9F7FC8F0A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980042-4A72-457C-AA8B-A257DDD540FF}" type="datetimeFigureOut">
              <a:rPr lang="en-GB"/>
              <a:pPr>
                <a:defRPr/>
              </a:pPr>
              <a:t>20/10/2011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CA41A7-51FE-4088-B37B-A6821446D2E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A19992-536C-4AF9-9A24-5F20FFAB3267}" type="datetimeFigureOut">
              <a:rPr lang="en-GB"/>
              <a:pPr>
                <a:defRPr/>
              </a:pPr>
              <a:t>20/10/2011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3131CC-F094-49F7-96D2-AAF99AC15BF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342900" y="366713"/>
            <a:ext cx="61722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342900" y="2133600"/>
            <a:ext cx="6172200" cy="603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663"/>
            <a:ext cx="1600200" cy="4857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981F122-774F-48BE-B3E2-2B7BE7ADB1DE}" type="datetimeFigureOut">
              <a:rPr lang="en-GB"/>
              <a:pPr>
                <a:defRPr/>
              </a:pPr>
              <a:t>20/10/2011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663"/>
            <a:ext cx="2171700" cy="4857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663"/>
            <a:ext cx="1600200" cy="4857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372DB81-553D-4B89-AE0A-623884C0BC7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33338"/>
            <a:ext cx="6858000" cy="9177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1" name="Rectangle 3"/>
          <p:cNvSpPr>
            <a:spLocks noChangeArrowheads="1"/>
          </p:cNvSpPr>
          <p:nvPr/>
        </p:nvSpPr>
        <p:spPr bwMode="auto">
          <a:xfrm flipH="1">
            <a:off x="908720" y="509356"/>
            <a:ext cx="5040312" cy="46474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>
              <a:tabLst>
                <a:tab pos="5581650" algn="l"/>
              </a:tabLst>
            </a:pPr>
            <a:r>
              <a:rPr lang="en-GB" sz="1600" dirty="0">
                <a:latin typeface="Comic Sans MS" pitchFamily="66" charset="0"/>
                <a:ea typeface="Calibri" pitchFamily="34" charset="0"/>
                <a:cs typeface="DokChampa" pitchFamily="34" charset="-34"/>
              </a:rPr>
              <a:t>Dear Parents/ Guardians,</a:t>
            </a:r>
          </a:p>
          <a:p>
            <a:pPr eaLnBrk="0" hangingPunct="0">
              <a:tabLst>
                <a:tab pos="5581650" algn="l"/>
              </a:tabLst>
            </a:pPr>
            <a:r>
              <a:rPr lang="en-GB" sz="1600" dirty="0" smtClean="0">
                <a:latin typeface="Comic Sans MS" pitchFamily="66" charset="0"/>
                <a:cs typeface="Calibri" pitchFamily="34" charset="0"/>
              </a:rPr>
              <a:t>Please would you complete a half term task to start our topic?</a:t>
            </a:r>
          </a:p>
          <a:p>
            <a:pPr eaLnBrk="0" hangingPunct="0">
              <a:tabLst>
                <a:tab pos="5581650" algn="l"/>
              </a:tabLst>
            </a:pPr>
            <a:endParaRPr lang="en-GB" sz="800" dirty="0" smtClean="0">
              <a:latin typeface="Comic Sans MS" pitchFamily="66" charset="0"/>
              <a:cs typeface="Calibri" pitchFamily="34" charset="0"/>
            </a:endParaRPr>
          </a:p>
          <a:p>
            <a:pPr eaLnBrk="0" hangingPunct="0">
              <a:tabLst>
                <a:tab pos="5581650" algn="l"/>
              </a:tabLst>
            </a:pPr>
            <a:r>
              <a:rPr lang="en-GB" sz="1600" dirty="0" smtClean="0">
                <a:latin typeface="Comic Sans MS" pitchFamily="66" charset="0"/>
                <a:cs typeface="Calibri" pitchFamily="34" charset="0"/>
              </a:rPr>
              <a:t>The theme is ‘Our Stars of the Future’ and we would like you to find out what your child would like to be when they grow up.</a:t>
            </a:r>
          </a:p>
          <a:p>
            <a:pPr eaLnBrk="0" hangingPunct="0">
              <a:tabLst>
                <a:tab pos="5581650" algn="l"/>
              </a:tabLst>
            </a:pPr>
            <a:endParaRPr lang="en-GB" sz="800" dirty="0" smtClean="0">
              <a:latin typeface="Comic Sans MS" pitchFamily="66" charset="0"/>
              <a:cs typeface="Calibri" pitchFamily="34" charset="0"/>
            </a:endParaRPr>
          </a:p>
          <a:p>
            <a:pPr eaLnBrk="0" hangingPunct="0">
              <a:tabLst>
                <a:tab pos="5581650" algn="l"/>
              </a:tabLst>
            </a:pPr>
            <a:r>
              <a:rPr lang="en-GB" sz="1600" dirty="0" smtClean="0">
                <a:latin typeface="Comic Sans MS" pitchFamily="66" charset="0"/>
                <a:cs typeface="Calibri" pitchFamily="34" charset="0"/>
              </a:rPr>
              <a:t>Together, find a baby photo, a current photo and a picture of ‘themselves’ in the future (e.g. Clipart or internet images, magazine or newspaper cut outs etc.).</a:t>
            </a:r>
          </a:p>
          <a:p>
            <a:pPr eaLnBrk="0" hangingPunct="0">
              <a:tabLst>
                <a:tab pos="5581650" algn="l"/>
              </a:tabLst>
            </a:pPr>
            <a:endParaRPr lang="en-GB" sz="800" dirty="0" smtClean="0">
              <a:latin typeface="Comic Sans MS" pitchFamily="66" charset="0"/>
              <a:cs typeface="Calibri" pitchFamily="34" charset="0"/>
            </a:endParaRPr>
          </a:p>
          <a:p>
            <a:pPr eaLnBrk="0" hangingPunct="0">
              <a:tabLst>
                <a:tab pos="5581650" algn="l"/>
              </a:tabLst>
            </a:pPr>
            <a:r>
              <a:rPr lang="en-GB" sz="1600" dirty="0">
                <a:latin typeface="Comic Sans MS" pitchFamily="66" charset="0"/>
                <a:cs typeface="Calibri" pitchFamily="34" charset="0"/>
              </a:rPr>
              <a:t>U</a:t>
            </a:r>
            <a:r>
              <a:rPr lang="en-GB" sz="1600" dirty="0" smtClean="0">
                <a:latin typeface="Comic Sans MS" pitchFamily="66" charset="0"/>
                <a:cs typeface="Calibri" pitchFamily="34" charset="0"/>
              </a:rPr>
              <a:t>se the attached </a:t>
            </a:r>
            <a:r>
              <a:rPr lang="en-GB" sz="1600" dirty="0" smtClean="0">
                <a:latin typeface="Comic Sans MS" pitchFamily="66" charset="0"/>
                <a:cs typeface="Calibri" pitchFamily="34" charset="0"/>
              </a:rPr>
              <a:t>sheet (or download from </a:t>
            </a:r>
            <a:r>
              <a:rPr lang="en-GB" sz="1600" dirty="0" err="1" smtClean="0">
                <a:latin typeface="Comic Sans MS" pitchFamily="66" charset="0"/>
                <a:cs typeface="Calibri" pitchFamily="34" charset="0"/>
              </a:rPr>
              <a:t>wikispaces</a:t>
            </a:r>
            <a:r>
              <a:rPr lang="en-GB" sz="1600" smtClean="0">
                <a:latin typeface="Comic Sans MS" pitchFamily="66" charset="0"/>
                <a:cs typeface="Calibri" pitchFamily="34" charset="0"/>
              </a:rPr>
              <a:t>) </a:t>
            </a:r>
            <a:r>
              <a:rPr lang="en-GB" sz="1600" dirty="0" smtClean="0">
                <a:latin typeface="Comic Sans MS" pitchFamily="66" charset="0"/>
                <a:cs typeface="Calibri" pitchFamily="34" charset="0"/>
              </a:rPr>
              <a:t>to add the photos and send back to school after the holiday.</a:t>
            </a:r>
          </a:p>
          <a:p>
            <a:pPr eaLnBrk="0" hangingPunct="0">
              <a:tabLst>
                <a:tab pos="5581650" algn="l"/>
              </a:tabLst>
            </a:pPr>
            <a:r>
              <a:rPr lang="en-GB" sz="1600" dirty="0">
                <a:latin typeface="Comic Sans MS" pitchFamily="66" charset="0"/>
                <a:cs typeface="Calibri" pitchFamily="34" charset="0"/>
              </a:rPr>
              <a:t> </a:t>
            </a:r>
            <a:r>
              <a:rPr lang="en-GB" sz="1600" dirty="0" smtClean="0">
                <a:latin typeface="Comic Sans MS" pitchFamily="66" charset="0"/>
                <a:cs typeface="Calibri" pitchFamily="34" charset="0"/>
              </a:rPr>
              <a:t>                                      </a:t>
            </a:r>
          </a:p>
          <a:p>
            <a:pPr eaLnBrk="0" hangingPunct="0">
              <a:tabLst>
                <a:tab pos="5581650" algn="l"/>
              </a:tabLst>
            </a:pPr>
            <a:r>
              <a:rPr lang="en-GB" sz="1600" dirty="0">
                <a:latin typeface="Comic Sans MS" pitchFamily="66" charset="0"/>
                <a:cs typeface="Calibri" pitchFamily="34" charset="0"/>
              </a:rPr>
              <a:t> </a:t>
            </a:r>
            <a:r>
              <a:rPr lang="en-GB" sz="1600" dirty="0" smtClean="0">
                <a:latin typeface="Comic Sans MS" pitchFamily="66" charset="0"/>
                <a:cs typeface="Calibri" pitchFamily="34" charset="0"/>
              </a:rPr>
              <a:t>                                                Thank you,</a:t>
            </a:r>
          </a:p>
          <a:p>
            <a:pPr algn="r" eaLnBrk="0" hangingPunct="0">
              <a:tabLst>
                <a:tab pos="5581650" algn="l"/>
              </a:tabLst>
            </a:pPr>
            <a:r>
              <a:rPr lang="en-GB" sz="1600" dirty="0" smtClean="0">
                <a:latin typeface="Comic Sans MS" pitchFamily="66" charset="0"/>
                <a:cs typeface="Calibri" pitchFamily="34" charset="0"/>
              </a:rPr>
              <a:t>Mrs Roderick and Miss Lewis</a:t>
            </a:r>
          </a:p>
          <a:p>
            <a:pPr eaLnBrk="0" hangingPunct="0">
              <a:tabLst>
                <a:tab pos="5581650" algn="l"/>
              </a:tabLst>
            </a:pPr>
            <a:endParaRPr lang="en-GB" sz="1600" dirty="0" smtClean="0">
              <a:latin typeface="Comic Sans MS" pitchFamily="66" charset="0"/>
              <a:cs typeface="Calibri" pitchFamily="34" charset="0"/>
            </a:endParaRPr>
          </a:p>
        </p:txBody>
      </p:sp>
      <p:pic>
        <p:nvPicPr>
          <p:cNvPr id="2052" name="Picture 4" descr="C:\Users\aroderick\AppData\Local\Microsoft\Windows\Temporary Internet Files\Content.IE5\MDCHC3S7\MP900409101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80728" y="4139952"/>
            <a:ext cx="2016224" cy="2952328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356992" y="4932040"/>
            <a:ext cx="22322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latin typeface="Comic Sans MS" pitchFamily="66" charset="0"/>
              </a:rPr>
              <a:t>(This is what we wanted to be when we grew up!)</a:t>
            </a:r>
            <a:endParaRPr lang="en-GB" sz="1400" dirty="0">
              <a:latin typeface="Comic Sans MS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340768" y="7380312"/>
            <a:ext cx="3600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latin typeface="Comic Sans MS" pitchFamily="66" charset="0"/>
              </a:rPr>
              <a:t>Don’t forget to keep practising names and numbers, too.</a:t>
            </a:r>
            <a:endParaRPr lang="en-GB" sz="1400" dirty="0"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71</TotalTime>
  <Words>140</Words>
  <Application>Microsoft Office PowerPoint</Application>
  <PresentationFormat>On-screen Show (4:3)</PresentationFormat>
  <Paragraphs>13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natalie</dc:creator>
  <cp:lastModifiedBy>aroderick</cp:lastModifiedBy>
  <cp:revision>8</cp:revision>
  <dcterms:created xsi:type="dcterms:W3CDTF">2011-09-29T15:15:12Z</dcterms:created>
  <dcterms:modified xsi:type="dcterms:W3CDTF">2011-10-20T05:52:22Z</dcterms:modified>
</cp:coreProperties>
</file>